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5431A-66F9-4FA3-A67C-490637F3A306}" v="31" dt="2021-02-16T08:31:12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16.02.2021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xxx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3E02BD-581B-4E54-8A15-845A85D1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xxx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A213F1-A112-4B72-BDEC-C9D0345781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>
                <a:cs typeface="Calibri"/>
              </a:rPr>
              <a:t>xx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654DBF6-7FCF-4149-8561-FFCBB70346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x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F75079-B89E-4575-A44B-9BF6EABF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>
                <a:cs typeface="Calibri"/>
              </a:rPr>
              <a:t>xx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4574373-976C-4A37-95F6-EB326289755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51216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xxx</vt:lpstr>
      <vt:lpstr>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/>
  <cp:lastModifiedBy/>
  <cp:revision>7</cp:revision>
  <dcterms:created xsi:type="dcterms:W3CDTF">2021-02-16T08:30:34Z</dcterms:created>
  <dcterms:modified xsi:type="dcterms:W3CDTF">2021-02-16T08:31:15Z</dcterms:modified>
</cp:coreProperties>
</file>